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75" r:id="rId5"/>
    <p:sldId id="276" r:id="rId6"/>
    <p:sldId id="277" r:id="rId7"/>
    <p:sldId id="278" r:id="rId8"/>
    <p:sldId id="279" r:id="rId9"/>
    <p:sldId id="280" r:id="rId10"/>
    <p:sldId id="281" r:id="rId11"/>
    <p:sldId id="282"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2"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5" autoAdjust="0"/>
    <p:restoredTop sz="94660"/>
  </p:normalViewPr>
  <p:slideViewPr>
    <p:cSldViewPr snapToGrid="0">
      <p:cViewPr varScale="1">
        <p:scale>
          <a:sx n="102" d="100"/>
          <a:sy n="102" d="100"/>
        </p:scale>
        <p:origin x="131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r>
              <a:rPr lang="en-CA" dirty="0"/>
              <a:t>In this model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621359" y="642886"/>
            <a:ext cx="5954806" cy="2992290"/>
          </a:xfrm>
          <a:prstGeom prst="rect">
            <a:avLst/>
          </a:prstGeom>
        </p:spPr>
      </p:pic>
      <p:pic>
        <p:nvPicPr>
          <p:cNvPr id="2" name="Picture Placeholder 10">
            <a:extLst>
              <a:ext uri="{FF2B5EF4-FFF2-40B4-BE49-F238E27FC236}">
                <a16:creationId xmlns:a16="http://schemas.microsoft.com/office/drawing/2014/main" id="{48E84FF7-D3FE-4E0D-F8D3-32C68C0C674A}"/>
              </a:ext>
            </a:extLst>
          </p:cNvPr>
          <p:cNvPicPr>
            <a:picLocks noChangeAspect="1"/>
          </p:cNvPicPr>
          <p:nvPr/>
        </p:nvPicPr>
        <p:blipFill rotWithShape="1">
          <a:blip r:embed="rId3"/>
          <a:stretch/>
        </p:blipFill>
        <p:spPr>
          <a:xfrm>
            <a:off x="5423246" y="3184292"/>
            <a:ext cx="6068063" cy="3094712"/>
          </a:xfrm>
          <a:prstGeom prst="rect">
            <a:avLst/>
          </a:prstGeom>
          <a:solidFill>
            <a:schemeClr val="bg1">
              <a:lumMod val="85000"/>
            </a:schemeClr>
          </a:solidFill>
        </p:spPr>
      </p:pic>
    </p:spTree>
    <p:extLst>
      <p:ext uri="{BB962C8B-B14F-4D97-AF65-F5344CB8AC3E}">
        <p14:creationId xmlns:p14="http://schemas.microsoft.com/office/powerpoint/2010/main" val="1675508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776614" y="905933"/>
            <a:ext cx="10634597"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two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Canada.</a:t>
            </a:r>
          </a:p>
          <a:p>
            <a:pPr marL="201168" lvl="1" indent="0" algn="just">
              <a:lnSpc>
                <a:spcPct val="100000"/>
              </a:lnSpc>
              <a:buNone/>
            </a:pPr>
            <a:r>
              <a:rPr lang="en-US" sz="1200" b="0" i="0" dirty="0">
                <a:effectLst/>
                <a:latin typeface="Times New Roman" panose="02020603050405020304" pitchFamily="18" charset="0"/>
                <a:cs typeface="Times New Roman" panose="02020603050405020304" pitchFamily="18" charset="0"/>
              </a:rPr>
              <a:t>As 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390</TotalTime>
  <Words>1409</Words>
  <Application>Microsoft Macintosh PowerPoint</Application>
  <PresentationFormat>Widescreen</PresentationFormat>
  <Paragraphs>112</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Calibri</vt:lpstr>
      <vt:lpstr>Helvetica Neue</vt:lpstr>
      <vt:lpstr>Times New Roman</vt:lpstr>
      <vt:lpstr>Tw Cen MT</vt:lpstr>
      <vt:lpstr>RetrospectVTI</vt:lpstr>
      <vt:lpstr>Commercial Real Estate Investment Analysis</vt:lpstr>
      <vt:lpstr>Project Proposal </vt:lpstr>
      <vt:lpstr>Project Proposal </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Elle Nguyen</cp:lastModifiedBy>
  <cp:revision>11</cp:revision>
  <dcterms:created xsi:type="dcterms:W3CDTF">2022-10-10T16:36:10Z</dcterms:created>
  <dcterms:modified xsi:type="dcterms:W3CDTF">2022-10-13T01:11:39Z</dcterms:modified>
</cp:coreProperties>
</file>